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500"/>
    <a:srgbClr val="032932"/>
    <a:srgbClr val="09420C"/>
    <a:srgbClr val="30CEB3"/>
    <a:srgbClr val="A9F322"/>
    <a:srgbClr val="FB6952"/>
    <a:srgbClr val="1B86A7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290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12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6.png"/><Relationship Id="rId5" Type="http://schemas.openxmlformats.org/officeDocument/2006/relationships/image" Target="../media/image10.pn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14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EEC0F31-7F1E-9F42-9AE4-022C242B6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9810A59B-FC97-A64D-B889-E2E54E09E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A9F322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30CEB3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18BC4F1E-49E4-B54D-9EA3-736951E71E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449" y="3412815"/>
            <a:ext cx="1818981" cy="1806437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9358761E-C090-1D4D-8875-E6F5FA5780F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09686" y="6215542"/>
            <a:ext cx="1919339" cy="1806437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0148298B-6B83-EB43-8BE7-215A634D14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99256" y="9293805"/>
            <a:ext cx="1806437" cy="1844071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9654205D-4BA6-7746-8ECC-231A5E6B0D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48980" y="11758056"/>
            <a:ext cx="1806437" cy="200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n 73">
            <a:extLst>
              <a:ext uri="{FF2B5EF4-FFF2-40B4-BE49-F238E27FC236}">
                <a16:creationId xmlns:a16="http://schemas.microsoft.com/office/drawing/2014/main" id="{9EFB015E-812F-0348-880B-D743DA375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02CE62E9-48C0-D24A-8071-1EC7C73A9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B9C6AA35-8EDB-2B47-A048-D1C0ABA0C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A9F322"/>
          </a:solidFill>
          <a:ln>
            <a:solidFill>
              <a:srgbClr val="A9F322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66" name="Imagen 65">
            <a:extLst>
              <a:ext uri="{FF2B5EF4-FFF2-40B4-BE49-F238E27FC236}">
                <a16:creationId xmlns:a16="http://schemas.microsoft.com/office/drawing/2014/main" id="{B5B94AC3-518B-7543-8544-00BB139AE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449" y="3401634"/>
            <a:ext cx="1841500" cy="18288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C196663A-B7EB-BA48-886B-F3B74F537D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7329" y="6215542"/>
            <a:ext cx="1955800" cy="18288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43975ECA-06F8-4645-ACF0-B32CCD117F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37799" y="11684286"/>
            <a:ext cx="1828800" cy="2057400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28DD626C-1E58-6245-A82D-6F3EBF8D2A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49425" y="9279700"/>
            <a:ext cx="1879600" cy="1828800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24058FA0-0C66-D74B-AA71-5858D0D1289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31449" y="3412815"/>
            <a:ext cx="1818981" cy="180643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68B5959C-F5C1-374A-98A6-B3C44F12575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09686" y="6215542"/>
            <a:ext cx="1919339" cy="1806437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A04EA53-B9E2-0648-97B8-CA2401C617C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99256" y="9293805"/>
            <a:ext cx="1806437" cy="1844071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5A8B8EDE-EA68-2046-A750-D9E90EBC699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048980" y="11758056"/>
            <a:ext cx="1806437" cy="2007153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4146E85-B95E-6645-A82B-CC31259D6596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1037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50</cp:revision>
  <dcterms:created xsi:type="dcterms:W3CDTF">2024-09-30T18:42:26Z</dcterms:created>
  <dcterms:modified xsi:type="dcterms:W3CDTF">2025-12-18T16:06:46Z</dcterms:modified>
</cp:coreProperties>
</file>